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7" r:id="rId2"/>
    <p:sldId id="265" r:id="rId3"/>
    <p:sldId id="257" r:id="rId4"/>
    <p:sldId id="269" r:id="rId5"/>
    <p:sldId id="266" r:id="rId6"/>
    <p:sldId id="268" r:id="rId7"/>
    <p:sldId id="260" r:id="rId8"/>
    <p:sldId id="264" r:id="rId9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9" d="100"/>
          <a:sy n="109" d="100"/>
        </p:scale>
        <p:origin x="70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9550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9F3A3-5591-867C-64F0-DEB1C2FDA5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6B015E-7C57-CF0F-499C-A4F2BE3C75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45FBCA-3B1C-9A99-B0E6-0F884A808F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F36B07-D99A-9D27-1A32-A73BE48CE4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500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756771-1A72-030A-9DAB-EBEAE7CE2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EAAEE3-CE08-BFFF-B483-C7186F5146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06A2E3-3775-3E4A-AF35-72961DAE5D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DFB2A6-D399-061F-A3D6-4B115A49EC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18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D5AEC1-BBEF-5A13-4513-52FB4651D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F7D355-73A5-D54E-887A-5A0CE29B9A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1C27518-6D31-4F34-8730-5065A714D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5A37BF-D1D4-7594-906A-D0106273EE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519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1/9/2026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038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CE4F48-B6CE-BCB9-08A4-3644A1E835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08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4A32B4-6B0F-97A3-6FB0-3E9689B0BD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500534-A4A8-1E1E-E048-B42D2A3D1C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778" y="304820"/>
            <a:ext cx="8848579" cy="453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2370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022AFC6-F998-C42B-823C-0B5758AFF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43" y="112542"/>
            <a:ext cx="8827477" cy="485905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19FA5F-B14C-33B1-4818-DA47B145EC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522" y="143510"/>
            <a:ext cx="8560191" cy="4856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001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43000" y="0"/>
            <a:ext cx="6858000" cy="617220"/>
          </a:xfrm>
          <a:prstGeom prst="rect">
            <a:avLst/>
          </a:prstGeom>
          <a:solidFill>
            <a:srgbClr val="195096"/>
          </a:solidFill>
          <a:ln>
            <a:solidFill>
              <a:srgbClr val="1950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/>
          </a:p>
        </p:txBody>
      </p:sp>
      <p:sp>
        <p:nvSpPr>
          <p:cNvPr id="3" name="TextBox 2"/>
          <p:cNvSpPr txBox="1"/>
          <p:nvPr/>
        </p:nvSpPr>
        <p:spPr>
          <a:xfrm>
            <a:off x="1485901" y="102871"/>
            <a:ext cx="3097323" cy="5078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FFFFFF"/>
                </a:solidFill>
              </a:defRPr>
            </a:pPr>
            <a:r>
              <a:rPr sz="2700"/>
              <a:t>System Architecture</a:t>
            </a:r>
          </a:p>
        </p:txBody>
      </p:sp>
      <p:sp>
        <p:nvSpPr>
          <p:cNvPr id="4" name="Rectangle 3"/>
          <p:cNvSpPr/>
          <p:nvPr/>
        </p:nvSpPr>
        <p:spPr>
          <a:xfrm>
            <a:off x="1219691" y="3801402"/>
            <a:ext cx="1361278" cy="846554"/>
          </a:xfrm>
          <a:prstGeom prst="rect">
            <a:avLst/>
          </a:prstGeom>
          <a:solidFill>
            <a:srgbClr val="4682B4"/>
          </a:solidFill>
          <a:ln w="25400">
            <a:solidFill>
              <a:srgbClr val="1950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/>
          </a:p>
        </p:txBody>
      </p:sp>
      <p:sp>
        <p:nvSpPr>
          <p:cNvPr id="5" name="TextBox 4"/>
          <p:cNvSpPr txBox="1"/>
          <p:nvPr/>
        </p:nvSpPr>
        <p:spPr>
          <a:xfrm>
            <a:off x="1322931" y="3869981"/>
            <a:ext cx="1272787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FFFFFF"/>
                </a:solidFill>
              </a:defRPr>
            </a:pPr>
            <a:r>
              <a:rPr sz="1350" dirty="0"/>
              <a:t>🖥️ Frontend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22931" y="4144302"/>
            <a:ext cx="1361277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>
                <a:solidFill>
                  <a:srgbClr val="FFFFFF"/>
                </a:solidFill>
              </a:defRPr>
            </a:pPr>
            <a:r>
              <a:rPr sz="1050" dirty="0"/>
              <a:t>React + TypeScript + Material-UI (Vite)</a:t>
            </a:r>
          </a:p>
        </p:txBody>
      </p:sp>
      <p:sp>
        <p:nvSpPr>
          <p:cNvPr id="7" name="Rectangle 6"/>
          <p:cNvSpPr/>
          <p:nvPr/>
        </p:nvSpPr>
        <p:spPr>
          <a:xfrm>
            <a:off x="2658401" y="3824996"/>
            <a:ext cx="1361277" cy="822960"/>
          </a:xfrm>
          <a:prstGeom prst="rect">
            <a:avLst/>
          </a:prstGeom>
          <a:solidFill>
            <a:srgbClr val="6495ED"/>
          </a:solidFill>
          <a:ln w="25400">
            <a:solidFill>
              <a:srgbClr val="1950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/>
          </a:p>
        </p:txBody>
      </p:sp>
      <p:sp>
        <p:nvSpPr>
          <p:cNvPr id="8" name="TextBox 7"/>
          <p:cNvSpPr txBox="1"/>
          <p:nvPr/>
        </p:nvSpPr>
        <p:spPr>
          <a:xfrm>
            <a:off x="2687161" y="3849333"/>
            <a:ext cx="815581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FFFFFF"/>
                </a:solidFill>
              </a:defRPr>
            </a:pPr>
            <a:r>
              <a:rPr sz="1350" dirty="0"/>
              <a:t>🔌 API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864142" y="4167896"/>
            <a:ext cx="110317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>
                <a:solidFill>
                  <a:srgbClr val="FFFFFF"/>
                </a:solidFill>
              </a:defRPr>
            </a:pPr>
            <a:r>
              <a:rPr sz="1050" dirty="0" err="1"/>
              <a:t>FastAPI</a:t>
            </a:r>
            <a:r>
              <a:rPr sz="1050" dirty="0"/>
              <a:t> + Python backend</a:t>
            </a:r>
          </a:p>
        </p:txBody>
      </p:sp>
      <p:sp>
        <p:nvSpPr>
          <p:cNvPr id="10" name="Rectangle 9"/>
          <p:cNvSpPr/>
          <p:nvPr/>
        </p:nvSpPr>
        <p:spPr>
          <a:xfrm>
            <a:off x="4111115" y="3833846"/>
            <a:ext cx="1751371" cy="822960"/>
          </a:xfrm>
          <a:prstGeom prst="rect">
            <a:avLst/>
          </a:prstGeom>
          <a:solidFill>
            <a:srgbClr val="87CEFA"/>
          </a:solidFill>
          <a:ln w="25400">
            <a:solidFill>
              <a:srgbClr val="1950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/>
          </a:p>
        </p:txBody>
      </p:sp>
      <p:sp>
        <p:nvSpPr>
          <p:cNvPr id="11" name="TextBox 10"/>
          <p:cNvSpPr txBox="1"/>
          <p:nvPr/>
        </p:nvSpPr>
        <p:spPr>
          <a:xfrm>
            <a:off x="4316855" y="3924547"/>
            <a:ext cx="1069524" cy="30008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b="1">
                <a:solidFill>
                  <a:srgbClr val="FFFFFF"/>
                </a:solidFill>
              </a:defRPr>
            </a:pPr>
            <a:r>
              <a:rPr sz="1350" dirty="0"/>
              <a:t>🧠 AI Agent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316855" y="4184119"/>
            <a:ext cx="1353902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>
                <a:solidFill>
                  <a:srgbClr val="FFFFFF"/>
                </a:solidFill>
              </a:defRPr>
            </a:pPr>
            <a:r>
              <a:rPr sz="1050"/>
              <a:t>LangChain + OpenAI (GPT-4o-mini)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939922" y="3857441"/>
            <a:ext cx="1891472" cy="822960"/>
          </a:xfrm>
          <a:prstGeom prst="rect">
            <a:avLst/>
          </a:prstGeom>
          <a:solidFill>
            <a:srgbClr val="4682B4"/>
          </a:solidFill>
          <a:ln w="25400">
            <a:solidFill>
              <a:srgbClr val="19509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sz="1350"/>
          </a:p>
        </p:txBody>
      </p:sp>
      <p:sp>
        <p:nvSpPr>
          <p:cNvPr id="14" name="TextBox 13"/>
          <p:cNvSpPr txBox="1"/>
          <p:nvPr/>
        </p:nvSpPr>
        <p:spPr>
          <a:xfrm>
            <a:off x="6145661" y="3926020"/>
            <a:ext cx="1552997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800" b="1">
                <a:solidFill>
                  <a:srgbClr val="FFFFFF"/>
                </a:solidFill>
              </a:defRPr>
            </a:pPr>
            <a:r>
              <a:rPr sz="1350" dirty="0"/>
              <a:t>🕷️ Scraper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145662" y="4200341"/>
            <a:ext cx="1752100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400">
                <a:solidFill>
                  <a:srgbClr val="FFFFFF"/>
                </a:solidFill>
              </a:defRPr>
            </a:pPr>
            <a:r>
              <a:rPr sz="1050" dirty="0"/>
              <a:t>Playwright + Regex pattern matching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CCA034F-E9A2-6F1E-6DD7-68D0EF6F62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216319"/>
            <a:ext cx="6858000" cy="9558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C307E4F-75D4-23DF-41D6-AA136AA7BCC1}"/>
              </a:ext>
            </a:extLst>
          </p:cNvPr>
          <p:cNvSpPr txBox="1"/>
          <p:nvPr/>
        </p:nvSpPr>
        <p:spPr>
          <a:xfrm>
            <a:off x="1457480" y="753042"/>
            <a:ext cx="21532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accent1"/>
                </a:solidFill>
              </a:rPr>
              <a:t>Using Web Application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6A3814-AA73-EC9B-A7C3-22401D12312F}"/>
              </a:ext>
            </a:extLst>
          </p:cNvPr>
          <p:cNvSpPr txBox="1"/>
          <p:nvPr/>
        </p:nvSpPr>
        <p:spPr>
          <a:xfrm>
            <a:off x="1559642" y="2320059"/>
            <a:ext cx="215326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solidFill>
                  <a:schemeClr val="accent1"/>
                </a:solidFill>
              </a:rPr>
              <a:t>Using LLM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E8823DD8-8695-FC34-EFB2-6D371BEDB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806" y="2629708"/>
            <a:ext cx="7807569" cy="1114506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1E0316D-9B4E-8B8A-C00F-DC1D6E82BD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7E7889E-6395-3F28-0A5B-5B2A45C883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286" y="216055"/>
            <a:ext cx="8693834" cy="471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394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A14CC15-87B1-5866-4839-1DE372F29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116" y="213124"/>
            <a:ext cx="8757139" cy="47172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72A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165F54-CD76-A3C0-574E-19636CFBB2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DD9FEFE2-B1EA-FB27-A402-3975023F19DA}"/>
              </a:ext>
            </a:extLst>
          </p:cNvPr>
          <p:cNvSpPr/>
          <p:nvPr/>
        </p:nvSpPr>
        <p:spPr>
          <a:xfrm>
            <a:off x="1650612" y="679938"/>
            <a:ext cx="6557889" cy="4114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240"/>
              </a:lnSpc>
              <a:buNone/>
            </a:pPr>
            <a:r>
              <a:rPr lang="en-US" sz="2700" b="1" dirty="0">
                <a:solidFill>
                  <a:srgbClr val="38BDF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Thank You All</a:t>
            </a:r>
            <a:endParaRPr lang="en-US" sz="27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00FF8D-6F06-80CD-1298-139C39AC6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61" y="1392702"/>
            <a:ext cx="3431544" cy="37507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51F75B-9F3C-1540-B263-69FCB4232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65894" y="1589648"/>
            <a:ext cx="3024553" cy="3420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6453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388</TotalTime>
  <Words>47</Words>
  <Application>Microsoft Office PowerPoint</Application>
  <PresentationFormat>On-screen Show (16:9)</PresentationFormat>
  <Paragraphs>17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Perplexity 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Converted Presentation</dc:title>
  <dc:subject>PptxGenJS Presentation</dc:subject>
  <dc:creator>Perplexity</dc:creator>
  <cp:lastModifiedBy>charanya mohan</cp:lastModifiedBy>
  <cp:revision>11</cp:revision>
  <dcterms:created xsi:type="dcterms:W3CDTF">2026-01-03T18:06:45Z</dcterms:created>
  <dcterms:modified xsi:type="dcterms:W3CDTF">2026-01-09T16:28:37Z</dcterms:modified>
</cp:coreProperties>
</file>